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B0F91-B3A0-4D93-BED4-B33E56D8B10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EBF95-1B51-4B42-9950-CF68C07DA1F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357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CA2B14-3421-4B3D-B818-EBB61FCF9F36}" type="datetimeFigureOut">
              <a:rPr lang="sr-Latn-RS" smtClean="0"/>
              <a:t>24.3.2020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A56861-B4CF-43B7-B63E-C073EB6A478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tAEDOWUW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Music Note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78" y="1332088"/>
            <a:ext cx="518051" cy="96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quarter-not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24744"/>
            <a:ext cx="1008112" cy="126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half-not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8" t="5966" r="33873" b="5836"/>
          <a:stretch>
            <a:fillRect/>
          </a:stretch>
        </p:blipFill>
        <p:spPr bwMode="auto">
          <a:xfrm>
            <a:off x="6987684" y="1269184"/>
            <a:ext cx="347055" cy="1043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20" y="10242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04417" y="2780928"/>
            <a:ext cx="14340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57241" y="2780928"/>
            <a:ext cx="14340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4208" y="2780928"/>
            <a:ext cx="14340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31367" y="2397213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осмина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10771" y="2407468"/>
            <a:ext cx="1726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четвртина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92647" y="2413676"/>
            <a:ext cx="1655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половина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1024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/>
              <a:t>  НОТЕ</a:t>
            </a:r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097" y="39732"/>
            <a:ext cx="813690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На почетку линијског система </a:t>
            </a:r>
            <a:r>
              <a:rPr lang="sr-Cyrl-RS" sz="1600" dirty="0"/>
              <a:t> </a:t>
            </a:r>
            <a:r>
              <a:rPr lang="sr-Cyrl-RS" sz="1600" dirty="0" smtClean="0"/>
              <a:t>у нотним свескама напиши </a:t>
            </a:r>
            <a:r>
              <a:rPr lang="sr-Cyrl-RS" sz="1600" b="1" dirty="0" smtClean="0"/>
              <a:t>виолински кључ,</a:t>
            </a:r>
            <a:r>
              <a:rPr lang="sr-Latn-RS" sz="1600" b="1" dirty="0" smtClean="0"/>
              <a:t> </a:t>
            </a:r>
            <a:r>
              <a:rPr lang="sr-Cyrl-RS" sz="1600" dirty="0" smtClean="0"/>
              <a:t>а затим:</a:t>
            </a:r>
          </a:p>
          <a:p>
            <a:r>
              <a:rPr lang="sr-Cyrl-RS" dirty="0" smtClean="0"/>
              <a:t> а) </a:t>
            </a:r>
            <a:r>
              <a:rPr lang="sr-Cyrl-RS" b="1" u="sng" dirty="0" smtClean="0"/>
              <a:t>четвртину</a:t>
            </a:r>
            <a:r>
              <a:rPr lang="sr-Cyrl-RS" dirty="0" smtClean="0"/>
              <a:t>  ноте  тона  </a:t>
            </a:r>
            <a:r>
              <a:rPr lang="sr-Cyrl-RS" b="1" dirty="0" smtClean="0"/>
              <a:t>СОЛ</a:t>
            </a:r>
          </a:p>
          <a:p>
            <a:endParaRPr lang="sr-Cyrl-RS" dirty="0"/>
          </a:p>
          <a:p>
            <a:endParaRPr lang="sr-Latn-RS" dirty="0" smtClean="0"/>
          </a:p>
          <a:p>
            <a:endParaRPr lang="sr-Cyrl-RS" dirty="0" smtClean="0"/>
          </a:p>
          <a:p>
            <a:r>
              <a:rPr lang="sr-Cyrl-RS" dirty="0" smtClean="0"/>
              <a:t>б) </a:t>
            </a:r>
            <a:r>
              <a:rPr lang="sr-Cyrl-RS" b="1" u="sng" dirty="0" smtClean="0"/>
              <a:t>половину</a:t>
            </a:r>
            <a:r>
              <a:rPr lang="sr-Cyrl-RS" dirty="0" smtClean="0"/>
              <a:t>   ноте  тона   </a:t>
            </a:r>
            <a:r>
              <a:rPr lang="sr-Cyrl-RS" b="1" dirty="0" smtClean="0"/>
              <a:t>МИ</a:t>
            </a:r>
          </a:p>
          <a:p>
            <a:endParaRPr lang="sr-Latn-RS" dirty="0" smtClean="0"/>
          </a:p>
          <a:p>
            <a:endParaRPr lang="sr-Cyrl-RS" dirty="0"/>
          </a:p>
          <a:p>
            <a:endParaRPr lang="sr-Cyrl-RS" dirty="0"/>
          </a:p>
          <a:p>
            <a:r>
              <a:rPr lang="sr-Cyrl-RS" dirty="0" smtClean="0"/>
              <a:t>в) </a:t>
            </a:r>
            <a:r>
              <a:rPr lang="sr-Cyrl-RS" b="1" u="sng" dirty="0" smtClean="0"/>
              <a:t>осмину</a:t>
            </a:r>
            <a:r>
              <a:rPr lang="sr-Cyrl-RS" dirty="0" smtClean="0"/>
              <a:t>  ноте  тона  </a:t>
            </a:r>
            <a:r>
              <a:rPr lang="sr-Cyrl-RS" b="1" dirty="0" smtClean="0"/>
              <a:t>ФА</a:t>
            </a:r>
            <a:endParaRPr lang="sr-Latn-RS" b="1" dirty="0" smtClean="0"/>
          </a:p>
          <a:p>
            <a:endParaRPr lang="sr-Cyrl-RS" dirty="0" smtClean="0"/>
          </a:p>
          <a:p>
            <a:endParaRPr lang="sr-Latn-RS" dirty="0"/>
          </a:p>
          <a:p>
            <a:endParaRPr lang="sr-Latn-RS" dirty="0" smtClean="0"/>
          </a:p>
          <a:p>
            <a:r>
              <a:rPr lang="sr-Cyrl-RS" dirty="0" smtClean="0"/>
              <a:t>г</a:t>
            </a:r>
            <a:r>
              <a:rPr lang="sr-Cyrl-RS" dirty="0"/>
              <a:t>) </a:t>
            </a:r>
            <a:r>
              <a:rPr lang="sr-Cyrl-RS" b="1" u="sng" dirty="0"/>
              <a:t>четвртину</a:t>
            </a:r>
            <a:r>
              <a:rPr lang="sr-Cyrl-RS" dirty="0"/>
              <a:t>  ноте  </a:t>
            </a:r>
            <a:r>
              <a:rPr lang="sr-Cyrl-RS" dirty="0" smtClean="0"/>
              <a:t>тона  </a:t>
            </a:r>
            <a:r>
              <a:rPr lang="sr-Cyrl-RS" b="1" dirty="0" smtClean="0"/>
              <a:t>РЕ</a:t>
            </a:r>
          </a:p>
          <a:p>
            <a:endParaRPr lang="sr-Cyrl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</p:txBody>
      </p:sp>
      <p:pic>
        <p:nvPicPr>
          <p:cNvPr id="3" name="Picture 2" descr="256C6DE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0" t="55915" r="4395" b="24850"/>
          <a:stretch/>
        </p:blipFill>
        <p:spPr bwMode="auto">
          <a:xfrm rot="16200000" flipH="1">
            <a:off x="1828621" y="253134"/>
            <a:ext cx="713489" cy="156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256C6DE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0" t="55915" r="4395" b="24850"/>
          <a:stretch/>
        </p:blipFill>
        <p:spPr bwMode="auto">
          <a:xfrm rot="16200000" flipH="1">
            <a:off x="1828620" y="1347843"/>
            <a:ext cx="713489" cy="156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256C6DE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0" t="55915" r="4395" b="24850"/>
          <a:stretch/>
        </p:blipFill>
        <p:spPr bwMode="auto">
          <a:xfrm rot="16200000" flipH="1">
            <a:off x="1849015" y="2427963"/>
            <a:ext cx="713489" cy="156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256C6DE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0" t="55915" r="4395" b="24850"/>
          <a:stretch/>
        </p:blipFill>
        <p:spPr bwMode="auto">
          <a:xfrm rot="16200000" flipH="1">
            <a:off x="1756613" y="3508083"/>
            <a:ext cx="713489" cy="156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31639" y="678106"/>
            <a:ext cx="418208" cy="701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" name="Picture 9" descr="quarter-not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62" y="668870"/>
            <a:ext cx="435518" cy="54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342840" y="1772476"/>
            <a:ext cx="418208" cy="701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2" name="Picture 9" descr="half-not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8" t="5966" r="33873" b="5836"/>
          <a:stretch>
            <a:fillRect/>
          </a:stretch>
        </p:blipFill>
        <p:spPr bwMode="auto">
          <a:xfrm>
            <a:off x="1900140" y="1916832"/>
            <a:ext cx="155447" cy="46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Music Note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62" y="3017867"/>
            <a:ext cx="205229" cy="38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388849" y="2858848"/>
            <a:ext cx="418208" cy="701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Rectangle 14"/>
          <p:cNvSpPr/>
          <p:nvPr/>
        </p:nvSpPr>
        <p:spPr>
          <a:xfrm>
            <a:off x="1331638" y="3933056"/>
            <a:ext cx="418208" cy="701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6" name="Picture 15" descr="quarter-not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03" y="4090322"/>
            <a:ext cx="435518" cy="54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280395" y="4995526"/>
            <a:ext cx="418208" cy="77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Rectangle 18"/>
          <p:cNvSpPr/>
          <p:nvPr/>
        </p:nvSpPr>
        <p:spPr>
          <a:xfrm>
            <a:off x="1280395" y="6113606"/>
            <a:ext cx="418208" cy="744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094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9"/>
            <a:ext cx="76328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Када завршите са писањем нота, подсетимо се песме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https://www.youtube.com/watch?v=DtAEDOWUW20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 На слово, на слово“ и уживајте!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/>
          </a:p>
          <a:p>
            <a:pPr algn="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Уџбеник 28.страна </a:t>
            </a:r>
          </a:p>
          <a:p>
            <a:pPr algn="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цд- песма под бројем 10</a:t>
            </a:r>
          </a:p>
        </p:txBody>
      </p:sp>
    </p:spTree>
    <p:extLst>
      <p:ext uri="{BB962C8B-B14F-4D97-AF65-F5344CB8AC3E}">
        <p14:creationId xmlns:p14="http://schemas.microsoft.com/office/powerpoint/2010/main" val="24221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</TotalTime>
  <Words>73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MAU</cp:lastModifiedBy>
  <cp:revision>39</cp:revision>
  <cp:lastPrinted>2017-11-26T17:18:53Z</cp:lastPrinted>
  <dcterms:created xsi:type="dcterms:W3CDTF">2017-10-30T17:35:14Z</dcterms:created>
  <dcterms:modified xsi:type="dcterms:W3CDTF">2020-03-24T17:26:37Z</dcterms:modified>
</cp:coreProperties>
</file>